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3" r:id="rId14"/>
    <p:sldId id="332" r:id="rId15"/>
    <p:sldId id="334" r:id="rId16"/>
    <p:sldId id="335" r:id="rId17"/>
    <p:sldId id="336" r:id="rId18"/>
    <p:sldId id="339" r:id="rId19"/>
    <p:sldId id="340" r:id="rId20"/>
    <p:sldId id="341" r:id="rId21"/>
    <p:sldId id="342" r:id="rId22"/>
    <p:sldId id="343" r:id="rId23"/>
    <p:sldId id="331" r:id="rId24"/>
    <p:sldId id="344" r:id="rId25"/>
    <p:sldId id="345" r:id="rId26"/>
    <p:sldId id="337" r:id="rId27"/>
    <p:sldId id="338" r:id="rId28"/>
    <p:sldId id="346" r:id="rId29"/>
    <p:sldId id="347" r:id="rId30"/>
    <p:sldId id="348" r:id="rId31"/>
    <p:sldId id="31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4" r:id="rId43"/>
    <p:sldId id="361" r:id="rId44"/>
    <p:sldId id="362" r:id="rId45"/>
    <p:sldId id="365" r:id="rId46"/>
    <p:sldId id="350" r:id="rId47"/>
    <p:sldId id="363" r:id="rId48"/>
    <p:sldId id="366" r:id="rId49"/>
    <p:sldId id="367" r:id="rId50"/>
    <p:sldId id="368" r:id="rId51"/>
    <p:sldId id="292" r:id="rId52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3"/>
            <p14:sldId id="332"/>
            <p14:sldId id="334"/>
            <p14:sldId id="335"/>
            <p14:sldId id="336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37"/>
            <p14:sldId id="338"/>
            <p14:sldId id="346"/>
            <p14:sldId id="347"/>
            <p14:sldId id="348"/>
            <p14:sldId id="310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4"/>
            <p14:sldId id="361"/>
            <p14:sldId id="362"/>
            <p14:sldId id="365"/>
            <p14:sldId id="350"/>
            <p14:sldId id="363"/>
            <p14:sldId id="366"/>
            <p14:sldId id="367"/>
            <p14:sldId id="368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quali Dario" initials="PD" lastIdx="1" clrIdx="0">
    <p:extLst>
      <p:ext uri="{19B8F6BF-5375-455C-9EA6-DF929625EA0E}">
        <p15:presenceInfo xmlns:p15="http://schemas.microsoft.com/office/powerpoint/2012/main" userId="S-1-5-21-417365229-399659180-1714775081-2100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6536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Permette di</a:t>
            </a:r>
            <a:r>
              <a:rPr lang="it-IT" baseline="0" dirty="0" smtClean="0"/>
              <a:t> definire il provisioning sia ad alta granularità, specificando le singole azioni da eseguire</a:t>
            </a:r>
          </a:p>
          <a:p>
            <a:r>
              <a:rPr lang="it-IT" baseline="0" dirty="0" smtClean="0"/>
              <a:t>Sia ad alta astrazione, fino al definire il provisioning come insime di «Responsabilità» che l’istanza ha nel sistema.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più è basato su Python, facilmente installabile con Pip</a:t>
            </a:r>
          </a:p>
          <a:p>
            <a:endParaRPr lang="it-IT" baseline="0" dirty="0" smtClean="0"/>
          </a:p>
          <a:p>
            <a:r>
              <a:rPr lang="it-IT" baseline="0" dirty="0" smtClean="0"/>
              <a:t>Sul target richiede python e un client ssh attivo</a:t>
            </a:r>
          </a:p>
          <a:p>
            <a:r>
              <a:rPr lang="it-IT" baseline="0" dirty="0" smtClean="0"/>
              <a:t>FINE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88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3</a:t>
            </a:r>
            <a:r>
              <a:rPr lang="it-IT" baseline="0" dirty="0" smtClean="0"/>
              <a:t> elementi fondamentali da conoscere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55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Molto molto simile</a:t>
            </a:r>
            <a:r>
              <a:rPr lang="it-IT" baseline="0" dirty="0" smtClean="0"/>
              <a:t> al configuration Managment, si aumenta il grado di astrazione.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 posso utilizzare componenti di alto livello per il provisioning, allora posso fare lo stesso per creare e distruggere istanze nel cluster in base alla necessità.</a:t>
            </a:r>
          </a:p>
          <a:p>
            <a:r>
              <a:rPr lang="it-IT" baseline="0" dirty="0" smtClean="0"/>
              <a:t>Ovviamente con componenti di alto livello.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Stesse caratterstiche di integrazione, versioning, pipeline di deploy,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468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L’infrastruttura non è più un</a:t>
            </a:r>
            <a:r>
              <a:rPr lang="it-IT" baseline="0" dirty="0" smtClean="0"/>
              <a:t> insieme di istanze che stanno da qualche parte, ma un modello eseguibile e condiviso in grado di gestire in maniera autonoma il cluster.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8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Fry</a:t>
            </a:r>
            <a:r>
              <a:rPr lang="it-IT" baseline="0" dirty="0" smtClean="0"/>
              <a:t> Model: una volta che che il metodo è stato applicato non c’è modo di risaltire all’oggetto originale, o di replicare esattamente quello che è stato fatto.</a:t>
            </a:r>
          </a:p>
          <a:p>
            <a:endParaRPr lang="it-IT" baseline="0" dirty="0" smtClean="0"/>
          </a:p>
          <a:p>
            <a:r>
              <a:rPr lang="it-IT" baseline="0" dirty="0" smtClean="0"/>
              <a:t>Provisioning incrementale, adatto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Difficile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Poche istanze molto specializzate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09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Backed Model: abbiamo un modello strutturato</a:t>
            </a:r>
            <a:r>
              <a:rPr lang="it-IT" baseline="0" dirty="0" smtClean="0"/>
              <a:t> che permette di creare nuove istanze esattamente identiche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Comodo quando: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Comune che un’istanza si disallinei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Istanze piccole, tutte simili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Quindi comodo ed economico buttare e ripartire da zero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Non serve altro oltre il provisioning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989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Ma</a:t>
            </a:r>
            <a:r>
              <a:rPr lang="it-IT" baseline="0" dirty="0" smtClean="0"/>
              <a:t> anche banalmente VirtualBox o molto molti altri providers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19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Posso</a:t>
            </a:r>
            <a:r>
              <a:rPr lang="it-IT" baseline="0" dirty="0" smtClean="0"/>
              <a:t> fare sia infrastruttura dinamica che immutable infrastructure </a:t>
            </a:r>
          </a:p>
          <a:p>
            <a:endParaRPr lang="it-IT" baseline="0" dirty="0" smtClean="0"/>
          </a:p>
          <a:p>
            <a:r>
              <a:rPr lang="it-IT" baseline="0" dirty="0" smtClean="0"/>
              <a:t>Creo istanza, provisioning con ansible, faccio snapshot e lo utilizzo come modello per terraform.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06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questo caso ansile non fa altro che pingare il target</a:t>
            </a:r>
          </a:p>
          <a:p>
            <a:endParaRPr lang="it-IT" dirty="0" smtClean="0"/>
          </a:p>
          <a:p>
            <a:r>
              <a:rPr lang="it-IT" dirty="0" smtClean="0"/>
              <a:t>Volendo anche provisioning con tool remoti, tipo script presenti a default sull’istanza o</a:t>
            </a:r>
            <a:r>
              <a:rPr lang="it-IT" baseline="0" dirty="0" smtClean="0"/>
              <a:t> chef/puppet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71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Kudu è una piattaforma</a:t>
            </a:r>
            <a:r>
              <a:rPr lang="it-IT" baseline="0" dirty="0" smtClean="0"/>
              <a:t> di storage che unisce i vantaggi di Hive e Hbase</a:t>
            </a:r>
          </a:p>
          <a:p>
            <a:endParaRPr lang="it-IT" baseline="0" dirty="0" smtClean="0"/>
          </a:p>
          <a:p>
            <a:r>
              <a:rPr lang="it-IT" baseline="0" dirty="0" smtClean="0"/>
              <a:t>Permette di fare query SQL</a:t>
            </a:r>
          </a:p>
          <a:p>
            <a:r>
              <a:rPr lang="it-IT" baseline="0" dirty="0" smtClean="0"/>
              <a:t>Mantenendo un indice degli elementi, quindi ha il concetto nativo di chiave primaria</a:t>
            </a:r>
          </a:p>
          <a:p>
            <a:endParaRPr lang="it-IT" baseline="0" dirty="0" smtClean="0"/>
          </a:p>
          <a:p>
            <a:r>
              <a:rPr lang="it-IT" baseline="0" dirty="0" smtClean="0"/>
              <a:t>Kudu, come impala, bypassa Map Reduce accedendo direttamente ai file, e definendo quindi un suo sistema di memorizzazione.</a:t>
            </a:r>
          </a:p>
          <a:p>
            <a:r>
              <a:rPr lang="it-IT" baseline="0" dirty="0" smtClean="0"/>
              <a:t>Kudu memorizza per colonna (invece che per righa), quindi molto comodo se si hanno molti elementi e poche colonne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Partizioni nativamente presenti nella definizione della tabella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Ottimizza memorizzazione e accesso per tipo unico (della colonna)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Random Access diretto tramite indici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50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Parlare</a:t>
            </a:r>
            <a:r>
              <a:rPr lang="it-IT" baseline="0" dirty="0" smtClean="0"/>
              <a:t> brevemente del movimento: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Nato da Patrick Debois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Nel 2008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Conferenze in Belgio DevOpsDays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Pensato per espandere i concetti dell’Agile oltre la fase di Development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426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r>
              <a:rPr lang="it-IT" baseline="0" dirty="0" smtClean="0"/>
              <a:t> eseguito con Ansible, fa solo il ping, ma ovviamente pul fare tutto quello che vogliamo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7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Analizzare le due figure rapidamente</a:t>
            </a:r>
          </a:p>
          <a:p>
            <a:r>
              <a:rPr lang="it-IT" dirty="0" smtClean="0"/>
              <a:t>Ad</a:t>
            </a:r>
            <a:r>
              <a:rPr lang="it-IT" baseline="0" dirty="0" smtClean="0"/>
              <a:t> esempio noi DBE siamo una roba ibrida comunque più tendenti dal Ops</a:t>
            </a:r>
          </a:p>
          <a:p>
            <a:r>
              <a:rPr lang="it-IT" baseline="0" dirty="0" smtClean="0"/>
              <a:t>Mentre i Data Scientist sono puramente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Noi facciamo entrambi i ruoli, e questo è un bene per il DevOps, siamo già predisposti...se dovessero falo quelli di Data Scientist sarebbe molto più complesso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37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Frase fondamentale, deve</a:t>
            </a:r>
            <a:r>
              <a:rPr lang="it-IT" baseline="0" dirty="0" smtClean="0"/>
              <a:t> essere letta in entrambe le direzioni!</a:t>
            </a:r>
          </a:p>
          <a:p>
            <a:endParaRPr lang="it-IT" baseline="0" dirty="0" smtClean="0"/>
          </a:p>
          <a:p>
            <a:r>
              <a:rPr lang="it-IT" baseline="0" dirty="0" smtClean="0"/>
              <a:t>Nel momento in cui il DevOps rompe le bariere, creando componenti software di alto livello anche per le fase di Deploy, monitoring, orchestration, instrumentation, provisioning, tipiche degli Ops.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Allora i Dev (che fanno la build del prodotto) saranno responsabili della sua esecuzione in produzione, allo stesso modo gli Ops (che fanno la build dell’architettura) saranno responsabili dell’ambiente di lavoro e del sistema di sviluppo/test dei Dev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Coresponsabilità in tutto il ciclo di vita</a:t>
            </a:r>
          </a:p>
          <a:p>
            <a:endParaRPr lang="it-IT" baseline="0" dirty="0" smtClean="0"/>
          </a:p>
          <a:p>
            <a:r>
              <a:rPr lang="it-IT" baseline="0" dirty="0" smtClean="0"/>
              <a:t>E sta resposabilità resta anche in post-produzione (non sul singolo ma su tutto il team).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19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</a:t>
            </a:r>
            <a:r>
              <a:rPr lang="it-IT" baseline="0" dirty="0" smtClean="0"/>
              <a:t> esiste un MANIFESTO, e questo è sia un bene che un male, da un lato stimola la condivisione e la discussione, dall’altro manca una linea guida.</a:t>
            </a:r>
          </a:p>
          <a:p>
            <a:endParaRPr lang="it-IT" baseline="0" dirty="0" smtClean="0"/>
          </a:p>
          <a:p>
            <a:r>
              <a:rPr lang="it-IT" baseline="0" dirty="0" smtClean="0"/>
              <a:t>Alcuni dicono che sia solo filosofia, altri che siano solo tools utilizzati in un contesto</a:t>
            </a:r>
          </a:p>
          <a:p>
            <a:r>
              <a:rPr lang="it-IT" baseline="0" dirty="0" smtClean="0"/>
              <a:t>Io credo che sia un misto di entrambi i fattori.</a:t>
            </a:r>
          </a:p>
          <a:p>
            <a:endParaRPr lang="it-IT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Serve una base culturale e un cambio di mindset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 tools sono FONDAMENTALI per gestire e strutturare questo cambiamento</a:t>
            </a:r>
          </a:p>
          <a:p>
            <a:endParaRPr lang="it-I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44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Il grosso problema del provisioning è che è</a:t>
            </a:r>
            <a:r>
              <a:rPr lang="it-IT" baseline="0" dirty="0" smtClean="0"/>
              <a:t> un </a:t>
            </a:r>
            <a:r>
              <a:rPr lang="it-IT" b="1" baseline="0" dirty="0" smtClean="0"/>
              <a:t>lavoraccio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persone specializzate che sanno esattamente quello che fanno</a:t>
            </a:r>
          </a:p>
          <a:p>
            <a:r>
              <a:rPr lang="it-IT" baseline="0" dirty="0" smtClean="0"/>
              <a:t>I sistemisti sono molto rari</a:t>
            </a:r>
          </a:p>
          <a:p>
            <a:endParaRPr lang="it-IT" baseline="0" dirty="0" smtClean="0"/>
          </a:p>
          <a:p>
            <a:r>
              <a:rPr lang="it-IT" baseline="0" dirty="0" smtClean="0"/>
              <a:t>Sarebbe molto molto più semplice se si potessero utilizzare tool di alto livello in grado di colmare questa complessità</a:t>
            </a:r>
          </a:p>
          <a:p>
            <a:endParaRPr lang="it-IT" baseline="0" dirty="0" smtClean="0"/>
          </a:p>
          <a:p>
            <a:r>
              <a:rPr lang="it-IT" baseline="0" dirty="0" smtClean="0"/>
              <a:t>«stessi strumenti del prodotto sviluppato» = test, versionamento, pipeline di deploy, documentazione, ...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007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297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 giorno d’oggi si</a:t>
            </a:r>
            <a:r>
              <a:rPr lang="it-IT" baseline="0" dirty="0" smtClean="0"/>
              <a:t> utilizzano script per il provisioning</a:t>
            </a:r>
          </a:p>
          <a:p>
            <a:r>
              <a:rPr lang="it-IT" baseline="0" dirty="0" smtClean="0"/>
              <a:t>Script complessi, scritti da persone specializzate, dal quale tutto il team inevitabilmente dipende.</a:t>
            </a:r>
          </a:p>
          <a:p>
            <a:endParaRPr lang="it-IT" baseline="0" dirty="0" smtClean="0"/>
          </a:p>
          <a:p>
            <a:r>
              <a:rPr lang="it-IT" baseline="0" dirty="0" smtClean="0"/>
              <a:t>Servono dei tool che colmino questi problemi: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Di facile comprensione -&gt; auto documentati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Facilmente condivisibili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Indipendenti dal contesto o dalla persona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Facili da automatizzare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aseline="0" dirty="0" smtClean="0"/>
              <a:t>Ovviamente idempotenti e convergenti in modo da minimizzare i problemi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262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Nella</a:t>
            </a:r>
            <a:r>
              <a:rPr lang="it-IT" baseline="0" dirty="0" smtClean="0"/>
              <a:t> tesi e in questo seminario mi sono basato su Ansible il quale credo unisca li vantaggi di entrambi i metodi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41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atest/index.html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rraform.io/docs/providers/google/index.html" TargetMode="External"/><Relationship Id="rId5" Type="http://schemas.openxmlformats.org/officeDocument/2006/relationships/hyperlink" Target="https://www.terraform.io/docs/index.html" TargetMode="External"/><Relationship Id="rId4" Type="http://schemas.openxmlformats.org/officeDocument/2006/relationships/hyperlink" Target="http://docs.ansible.com/ansible/latest/modules_by_category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Agent–less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i target del provisioning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0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Sistema basato su due nodi: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: nodo storage, ospita il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  <a:r>
              <a:rPr lang="it-IT" dirty="0" smtClean="0"/>
              <a:t>: nodo di elaborazione, ospita il sistema di raccomandazione.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 smtClean="0"/>
              <a:t>Come creare queste istanze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rapidamente</a:t>
            </a:r>
            <a:r>
              <a:rPr lang="it-IT" dirty="0" smtClean="0"/>
              <a:t> e in modo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automatico</a:t>
            </a:r>
            <a:r>
              <a:rPr lang="it-IT" dirty="0" smtClean="0"/>
              <a:t> ??</a:t>
            </a:r>
          </a:p>
          <a:p>
            <a:pPr algn="ctr"/>
            <a:endParaRPr lang="it-IT" dirty="0"/>
          </a:p>
          <a:p>
            <a:pPr algn="ctr"/>
            <a:r>
              <a:rPr lang="it-IT" sz="3200" b="1" cap="all" dirty="0">
                <a:solidFill>
                  <a:schemeClr val="tx2"/>
                </a:solidFill>
                <a:latin typeface="Arial"/>
                <a:cs typeface="Arial"/>
              </a:rPr>
              <a:t>CM + IaC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b="14120"/>
          <a:stretch>
            <a:fillRect/>
          </a:stretch>
        </p:blipFill>
        <p:spPr>
          <a:xfrm>
            <a:off x="0" y="1250950"/>
            <a:ext cx="9144000" cy="3695700"/>
          </a:xfr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Responsabilità nel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Ogni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responsabilità </a:t>
            </a:r>
            <a:r>
              <a:rPr lang="it-IT" dirty="0" smtClean="0"/>
              <a:t>nel sistema deve essere convertita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Ruolo</a:t>
            </a:r>
            <a:r>
              <a:rPr lang="it-IT" dirty="0" smtClean="0"/>
              <a:t>.</a:t>
            </a:r>
          </a:p>
          <a:p>
            <a:r>
              <a:rPr lang="it-IT" dirty="0" smtClean="0"/>
              <a:t>Elementi indipendenti e semplici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Cloudera CDH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Oracle JDK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Spark 2.2.0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Ambiente di esecuzione del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Identificare i ruoli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4079"/>
            <a:ext cx="3540804" cy="37308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6182" y="1663368"/>
            <a:ext cx="4275833" cy="27957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Ruoli ansible – esempi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0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161668"/>
            <a:ext cx="3965470" cy="3807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Ruoli ansible - esempi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1" y="1411524"/>
            <a:ext cx="3578936" cy="3319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59" y="1160806"/>
            <a:ext cx="1802774" cy="1189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0837" y="1160806"/>
            <a:ext cx="1868485" cy="129294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2005754" y="1543092"/>
            <a:ext cx="605805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 rot="1195018">
            <a:off x="4066630" y="2400187"/>
            <a:ext cx="738401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5" y="2012996"/>
            <a:ext cx="2053487" cy="1438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93296" y="2244322"/>
            <a:ext cx="567466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3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616" b="3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161668"/>
            <a:ext cx="6270739" cy="368421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Creare un role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983" b="1983"/>
          <a:stretch>
            <a:fillRect/>
          </a:stretch>
        </p:blipFill>
        <p:spPr>
          <a:xfrm>
            <a:off x="0" y="1250950"/>
            <a:ext cx="9144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327"/>
            <a:ext cx="9144000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</a:p>
          <a:p>
            <a:r>
              <a:rPr lang="it-IT" dirty="0"/>
              <a:t>n1-standard-4 (4 vCPU, 15 GB di memoria</a:t>
            </a:r>
            <a:r>
              <a:rPr lang="it-IT" dirty="0" smtClean="0"/>
              <a:t>), us-east1-b, disco 40 GB</a:t>
            </a:r>
          </a:p>
          <a:p>
            <a:r>
              <a:rPr lang="it-IT" dirty="0" smtClean="0"/>
              <a:t>tags: «</a:t>
            </a:r>
            <a:r>
              <a:rPr lang="it-IT" dirty="0"/>
              <a:t>cloudera, http-server, </a:t>
            </a:r>
            <a:r>
              <a:rPr lang="it-IT" dirty="0" smtClean="0"/>
              <a:t>https-server»</a:t>
            </a:r>
          </a:p>
          <a:p>
            <a:endParaRPr lang="it-IT" dirty="0"/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</a:p>
          <a:p>
            <a:r>
              <a:rPr lang="it-IT" dirty="0" smtClean="0"/>
              <a:t>n1-highmem-2 (2 </a:t>
            </a:r>
            <a:r>
              <a:rPr lang="it-IT" dirty="0"/>
              <a:t>vCPU, </a:t>
            </a:r>
            <a:r>
              <a:rPr lang="it-IT" dirty="0" smtClean="0"/>
              <a:t>13 </a:t>
            </a:r>
            <a:r>
              <a:rPr lang="it-IT" dirty="0"/>
              <a:t>GB di memoria), us-east1-b, disco 40 GB</a:t>
            </a:r>
          </a:p>
          <a:p>
            <a:r>
              <a:rPr lang="it-IT" dirty="0"/>
              <a:t>tags: </a:t>
            </a:r>
            <a:r>
              <a:rPr lang="it-IT" dirty="0" smtClean="0"/>
              <a:t>«worker, support, </a:t>
            </a:r>
            <a:r>
              <a:rPr lang="it-IT" dirty="0"/>
              <a:t>http-server, https-server»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Configurazione hardware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73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4168" y="1435133"/>
            <a:ext cx="4054246" cy="3040684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51041" y="1481245"/>
            <a:ext cx="4626551" cy="28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" y="430327"/>
            <a:ext cx="9127237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3852" y="1148887"/>
            <a:ext cx="7968163" cy="3471974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IAM GCP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IAM e Amministrazione – Account di Servizio – Crea Account di Servizio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Ruolo = Proprietario – Fornisci nuova chiave privata = 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Scaricare il JSON e metterlo nell’istanza</a:t>
            </a:r>
          </a:p>
          <a:p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SSH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RSA</a:t>
            </a:r>
          </a:p>
          <a:p>
            <a:pPr marL="342900" indent="-342900">
              <a:buAutoNum type="arabicPeriod"/>
            </a:pPr>
            <a:r>
              <a:rPr lang="it-IT" dirty="0" smtClean="0"/>
              <a:t>S</a:t>
            </a:r>
          </a:p>
          <a:p>
            <a:pPr marL="342900" indent="-342900">
              <a:buAutoNum type="arabicPeriod"/>
            </a:pPr>
            <a:r>
              <a:rPr lang="it-IT" dirty="0" smtClean="0"/>
              <a:t>Copia chiave pubblica in Compute Engine – Metadati – Chiavi </a:t>
            </a:r>
            <a:r>
              <a:rPr lang="it-IT" dirty="0" smtClean="0"/>
              <a:t>SSH</a:t>
            </a:r>
          </a:p>
          <a:p>
            <a:endParaRPr lang="it-IT" dirty="0" smtClean="0"/>
          </a:p>
          <a:p>
            <a:r>
              <a:rPr lang="it-IT" dirty="0" smtClean="0"/>
              <a:t>In /home/user/.ssh/config inserire</a:t>
            </a:r>
          </a:p>
          <a:p>
            <a:r>
              <a:rPr lang="it-IT" sz="1600" dirty="0"/>
              <a:t>StrictHostKeyChecking no</a:t>
            </a:r>
          </a:p>
          <a:p>
            <a:r>
              <a:rPr lang="it-IT" sz="1600" dirty="0"/>
              <a:t>UserKnownHostsFile /dev/null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 chiavi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5" y="2864497"/>
            <a:ext cx="4364369" cy="40586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StrictHostKeyChecking no UserKnownHostsFile /dev/null</a:t>
            </a:r>
            <a:r>
              <a:rPr kumimoji="0" lang="it-IT" altLang="it-IT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82363"/>
          </a:xfrm>
        </p:spPr>
        <p:txBody>
          <a:bodyPr/>
          <a:lstStyle/>
          <a:p>
            <a:r>
              <a:rPr lang="it-IT" dirty="0" smtClean="0"/>
              <a:t>Creare un’istanza Compute Engine su GCP Centos 7</a:t>
            </a:r>
          </a:p>
          <a:p>
            <a:r>
              <a:rPr lang="it-IT" dirty="0" smtClean="0"/>
              <a:t>Clonare i repo configuration-management e infrastructure-as-a-code da GitHub</a:t>
            </a:r>
          </a:p>
          <a:p>
            <a:r>
              <a:rPr lang="it-IT" dirty="0" smtClean="0"/>
              <a:t>Installare Ansible</a:t>
            </a:r>
          </a:p>
          <a:p>
            <a:r>
              <a:rPr lang="it-IT" dirty="0" smtClean="0"/>
              <a:t>Analizzare i playbook forniti (fate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esperimenti</a:t>
            </a:r>
            <a:r>
              <a:rPr lang="it-IT" dirty="0" smtClean="0"/>
              <a:t>, se vi va male basta creare una nuova istanza)</a:t>
            </a:r>
          </a:p>
          <a:p>
            <a:r>
              <a:rPr lang="it-IT" dirty="0" smtClean="0"/>
              <a:t>Installare Terraform con Ansible</a:t>
            </a:r>
          </a:p>
          <a:p>
            <a:r>
              <a:rPr lang="it-IT" dirty="0" smtClean="0"/>
              <a:t>Configurare le Chiavi e provare a creare istanze</a:t>
            </a:r>
          </a:p>
        </p:txBody>
      </p:sp>
    </p:spTree>
    <p:extLst>
      <p:ext uri="{BB962C8B-B14F-4D97-AF65-F5344CB8AC3E}">
        <p14:creationId xmlns:p14="http://schemas.microsoft.com/office/powerpoint/2010/main" val="2968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 la tua architettura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Immagina un’architettura a te familiare (Spark + Python + Anaconda + Jupyter + SBT + ...)</a:t>
            </a:r>
          </a:p>
          <a:p>
            <a:r>
              <a:rPr lang="it-IT" dirty="0" smtClean="0"/>
              <a:t>Converti la configurazione in un insieme di ruoli, ben strutturati e modulari, in modo da poter generare istanze a piacimento.</a:t>
            </a:r>
          </a:p>
          <a:p>
            <a:r>
              <a:rPr lang="it-IT" dirty="0" smtClean="0"/>
              <a:t>Prova a creare N istanze di quel tipo con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Ansible + Terraform</a:t>
            </a:r>
          </a:p>
        </p:txBody>
      </p:sp>
    </p:spTree>
    <p:extLst>
      <p:ext uri="{BB962C8B-B14F-4D97-AF65-F5344CB8AC3E}">
        <p14:creationId xmlns:p14="http://schemas.microsoft.com/office/powerpoint/2010/main" val="31774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755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Materiale del seminario: 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Ansible Docs: </a:t>
            </a:r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docs.ansible.com/ansible/latest/index.html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Ansible Modules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docs.ansible.com/ansible/latest/modules_by_category.html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Terraform Docs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www.terraform.io/docs/index.html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Terraform GCP provider: </a:t>
            </a:r>
            <a:r>
              <a:rPr lang="it-IT" dirty="0">
                <a:hlinkClick r:id="rId6"/>
              </a:rPr>
              <a:t>https</a:t>
            </a:r>
            <a:r>
              <a:rPr lang="it-IT">
                <a:hlinkClick r:id="rId6"/>
              </a:rPr>
              <a:t>://</a:t>
            </a:r>
            <a:r>
              <a:rPr lang="it-IT" smtClean="0">
                <a:hlinkClick r:id="rId6"/>
              </a:rPr>
              <a:t>www.terraform.io/docs/providers/google/index.html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379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multifunzionale</a:t>
            </a:r>
            <a:r>
              <a:rPr lang="it-IT" b="1" dirty="0" smtClean="0"/>
              <a:t>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737</TotalTime>
  <Words>2115</Words>
  <Application>Microsoft Office PowerPoint</Application>
  <PresentationFormat>On-screen Show (16:9)</PresentationFormat>
  <Paragraphs>374</Paragraphs>
  <Slides>51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Black</vt:lpstr>
      <vt:lpstr>Arial Unicode MS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MODELLI DI GESTIONe</vt:lpstr>
      <vt:lpstr>MODELLI DI GESTIONE</vt:lpstr>
      <vt:lpstr>terraform</vt:lpstr>
      <vt:lpstr>terraform</vt:lpstr>
      <vt:lpstr>terraform</vt:lpstr>
      <vt:lpstr>cm + iac = Creazione e provisioning automatico by-need </vt:lpstr>
      <vt:lpstr>Caso d’uso</vt:lpstr>
      <vt:lpstr>Movie advicer</vt:lpstr>
      <vt:lpstr>Movie advicer</vt:lpstr>
      <vt:lpstr>architettura</vt:lpstr>
      <vt:lpstr>ARCHITETTURA</vt:lpstr>
      <vt:lpstr>architettura</vt:lpstr>
      <vt:lpstr>architettura</vt:lpstr>
      <vt:lpstr>ansible</vt:lpstr>
      <vt:lpstr>ansible</vt:lpstr>
      <vt:lpstr>ansible</vt:lpstr>
      <vt:lpstr>PowerPoint Presentation</vt:lpstr>
      <vt:lpstr>terraform</vt:lpstr>
      <vt:lpstr>terraform</vt:lpstr>
      <vt:lpstr>PowerPoint Presentation</vt:lpstr>
      <vt:lpstr>PRATICa</vt:lpstr>
      <vt:lpstr>Terraform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179</cp:revision>
  <dcterms:created xsi:type="dcterms:W3CDTF">2018-02-15T11:11:02Z</dcterms:created>
  <dcterms:modified xsi:type="dcterms:W3CDTF">2018-02-26T17:47:54Z</dcterms:modified>
  <cp:category/>
</cp:coreProperties>
</file>